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58" r:id="rId3"/>
    <p:sldId id="260" r:id="rId4"/>
    <p:sldId id="262" r:id="rId5"/>
    <p:sldId id="263" r:id="rId6"/>
    <p:sldId id="264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17"/>
    <p:restoredTop sz="96327"/>
  </p:normalViewPr>
  <p:slideViewPr>
    <p:cSldViewPr snapToGrid="0">
      <p:cViewPr varScale="1">
        <p:scale>
          <a:sx n="102" d="100"/>
          <a:sy n="102" d="100"/>
        </p:scale>
        <p:origin x="19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4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026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12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49605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652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025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53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513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555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065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383" y="1419226"/>
            <a:ext cx="9118027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383" y="4424362"/>
            <a:ext cx="9118028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712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2316" y="2249486"/>
            <a:ext cx="3937483" cy="3541714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64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315" y="619126"/>
            <a:ext cx="8965095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316" y="2249486"/>
            <a:ext cx="3937486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2316" y="3073397"/>
            <a:ext cx="3937485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203446"/>
            <a:ext cx="4875210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64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96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070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545" y="563564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2952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2545" y="2263423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394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7356" y="517524"/>
            <a:ext cx="9870959" cy="97294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857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2318" y="61851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317" y="2249488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97826" y="58832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316" y="5883276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226" y="5883275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51" name="Imagen 50">
            <a:extLst>
              <a:ext uri="{FF2B5EF4-FFF2-40B4-BE49-F238E27FC236}">
                <a16:creationId xmlns:a16="http://schemas.microsoft.com/office/drawing/2014/main" id="{6306A982-8835-4782-3998-0A55BFFF2D75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944" y="1847152"/>
            <a:ext cx="1916349" cy="2947481"/>
          </a:xfrm>
          <a:prstGeom prst="rect">
            <a:avLst/>
          </a:prstGeom>
        </p:spPr>
      </p:pic>
      <p:sp>
        <p:nvSpPr>
          <p:cNvPr id="53" name="CuadroTexto 52">
            <a:extLst>
              <a:ext uri="{FF2B5EF4-FFF2-40B4-BE49-F238E27FC236}">
                <a16:creationId xmlns:a16="http://schemas.microsoft.com/office/drawing/2014/main" id="{74483989-1937-E39E-66DB-121CA1FF75F1}"/>
              </a:ext>
            </a:extLst>
          </p:cNvPr>
          <p:cNvSpPr txBox="1"/>
          <p:nvPr userDrawn="1"/>
        </p:nvSpPr>
        <p:spPr>
          <a:xfrm>
            <a:off x="144358" y="618519"/>
            <a:ext cx="1773935" cy="95410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/>
            <a:r>
              <a:rPr lang="es-ES" sz="2800" dirty="0"/>
              <a:t>SHARK</a:t>
            </a:r>
          </a:p>
          <a:p>
            <a:pPr lvl="0" algn="ctr"/>
            <a:r>
              <a:rPr lang="es-ES" sz="2800" dirty="0"/>
              <a:t>ATTACKS!</a:t>
            </a:r>
          </a:p>
        </p:txBody>
      </p:sp>
    </p:spTree>
    <p:extLst>
      <p:ext uri="{BB962C8B-B14F-4D97-AF65-F5344CB8AC3E}">
        <p14:creationId xmlns:p14="http://schemas.microsoft.com/office/powerpoint/2010/main" val="39413433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  <p:sldLayoutId id="21474837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615A70-3221-03A6-D4C1-958969A35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416" y="-532701"/>
            <a:ext cx="8791575" cy="2387600"/>
          </a:xfrm>
        </p:spPr>
        <p:txBody>
          <a:bodyPr/>
          <a:lstStyle/>
          <a:p>
            <a:r>
              <a:rPr lang="es-ES" dirty="0"/>
              <a:t>SHARK ATTACKS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A1876F-4300-B15F-3299-CF41A9D732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712" y="1956118"/>
            <a:ext cx="8791575" cy="1655762"/>
          </a:xfrm>
        </p:spPr>
        <p:txBody>
          <a:bodyPr/>
          <a:lstStyle/>
          <a:p>
            <a:r>
              <a:rPr lang="es-ES" dirty="0"/>
              <a:t>A data ANALYTICS PROJECT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93EBDA8-B552-F427-FD06-29A7FB4B1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7452" y="1600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44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6480FD6-33FB-B57C-02BA-22A0362C5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799" y="1461728"/>
            <a:ext cx="7120467" cy="4573406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D91251D-470A-A1B2-1D82-D29B5545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>
            <a:normAutofit/>
          </a:bodyPr>
          <a:lstStyle/>
          <a:p>
            <a:pPr algn="ctr"/>
            <a:r>
              <a:rPr lang="es-ES" sz="4400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1123650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248" y="664307"/>
            <a:ext cx="8105429" cy="698149"/>
          </a:xfrm>
        </p:spPr>
        <p:txBody>
          <a:bodyPr/>
          <a:lstStyle/>
          <a:p>
            <a:r>
              <a:rPr lang="es-ES" dirty="0"/>
              <a:t>INTRODUCTION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746248" y="1814222"/>
            <a:ext cx="84930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/>
              <a:t>Based</a:t>
            </a:r>
            <a:r>
              <a:rPr lang="es-ES" sz="2800" dirty="0"/>
              <a:t> </a:t>
            </a:r>
            <a:r>
              <a:rPr lang="es-ES" sz="2800" dirty="0" err="1"/>
              <a:t>on</a:t>
            </a:r>
            <a:r>
              <a:rPr lang="es-ES" sz="2800" dirty="0"/>
              <a:t> a data file, </a:t>
            </a:r>
            <a:r>
              <a:rPr lang="es-ES" sz="2800" dirty="0" err="1"/>
              <a:t>we</a:t>
            </a:r>
            <a:r>
              <a:rPr lang="es-ES" sz="2800" dirty="0"/>
              <a:t> </a:t>
            </a:r>
            <a:r>
              <a:rPr lang="es-ES" sz="2800" dirty="0" err="1"/>
              <a:t>have</a:t>
            </a:r>
            <a:r>
              <a:rPr lang="es-ES" sz="2800" dirty="0"/>
              <a:t> </a:t>
            </a:r>
            <a:r>
              <a:rPr lang="es-ES" sz="2800" dirty="0" err="1"/>
              <a:t>proceeded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clean</a:t>
            </a:r>
            <a:r>
              <a:rPr lang="es-ES" sz="2800" dirty="0"/>
              <a:t> and </a:t>
            </a:r>
            <a:r>
              <a:rPr lang="es-ES" sz="2800" dirty="0" err="1"/>
              <a:t>standardize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data in </a:t>
            </a:r>
            <a:r>
              <a:rPr lang="es-ES" sz="2800" dirty="0" err="1"/>
              <a:t>order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draw</a:t>
            </a:r>
            <a:r>
              <a:rPr lang="es-ES" sz="2800" dirty="0"/>
              <a:t> </a:t>
            </a:r>
            <a:r>
              <a:rPr lang="es-ES" sz="2800" dirty="0" err="1"/>
              <a:t>conclusions</a:t>
            </a:r>
            <a:r>
              <a:rPr lang="es-ES" sz="2800" dirty="0"/>
              <a:t>.</a:t>
            </a:r>
          </a:p>
          <a:p>
            <a:endParaRPr lang="es-ES" sz="2800" dirty="0"/>
          </a:p>
          <a:p>
            <a:r>
              <a:rPr lang="es-ES" sz="2800" dirty="0" err="1"/>
              <a:t>The</a:t>
            </a:r>
            <a:r>
              <a:rPr lang="es-ES" sz="2800" dirty="0"/>
              <a:t> file </a:t>
            </a:r>
            <a:r>
              <a:rPr lang="es-ES" sz="2800" dirty="0" err="1"/>
              <a:t>contains</a:t>
            </a:r>
            <a:r>
              <a:rPr lang="es-ES" sz="2800" dirty="0"/>
              <a:t> </a:t>
            </a:r>
            <a:r>
              <a:rPr lang="es-ES" sz="2800" dirty="0" err="1"/>
              <a:t>records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shark</a:t>
            </a:r>
            <a:r>
              <a:rPr lang="es-ES" sz="2800" dirty="0"/>
              <a:t> </a:t>
            </a:r>
            <a:r>
              <a:rPr lang="es-ES" sz="2800" dirty="0" err="1"/>
              <a:t>attacks</a:t>
            </a:r>
            <a:r>
              <a:rPr lang="es-ES" sz="2800" dirty="0"/>
              <a:t>, and </a:t>
            </a:r>
            <a:r>
              <a:rPr lang="es-ES" sz="2800" dirty="0" err="1"/>
              <a:t>indicates</a:t>
            </a:r>
            <a:r>
              <a:rPr lang="es-ES" sz="2800" dirty="0"/>
              <a:t> place, time, injuries... and </a:t>
            </a:r>
            <a:r>
              <a:rPr lang="es-ES" sz="2800" dirty="0" err="1"/>
              <a:t>also</a:t>
            </a:r>
            <a:r>
              <a:rPr lang="es-ES" sz="2800" dirty="0"/>
              <a:t> </a:t>
            </a:r>
            <a:r>
              <a:rPr lang="es-ES" sz="2800" dirty="0" err="1"/>
              <a:t>who</a:t>
            </a:r>
            <a:r>
              <a:rPr lang="es-ES" sz="2800" dirty="0"/>
              <a:t> has </a:t>
            </a:r>
            <a:r>
              <a:rPr lang="es-ES" sz="2800" dirty="0" err="1"/>
              <a:t>been</a:t>
            </a:r>
            <a:r>
              <a:rPr lang="es-ES" sz="2800" dirty="0"/>
              <a:t> </a:t>
            </a:r>
            <a:r>
              <a:rPr lang="es-ES" sz="2800" dirty="0" err="1"/>
              <a:t>attacked</a:t>
            </a:r>
            <a:r>
              <a:rPr lang="es-ES" sz="2800" dirty="0"/>
              <a:t> </a:t>
            </a:r>
            <a:r>
              <a:rPr lang="es-ES" sz="2800" dirty="0" err="1"/>
              <a:t>according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gender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91921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248" y="664307"/>
            <a:ext cx="8105429" cy="698149"/>
          </a:xfrm>
        </p:spPr>
        <p:txBody>
          <a:bodyPr/>
          <a:lstStyle/>
          <a:p>
            <a:r>
              <a:rPr lang="es-ES" dirty="0"/>
              <a:t>DATA CLEANING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746248" y="1814222"/>
            <a:ext cx="84930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Extraction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year</a:t>
            </a:r>
            <a:r>
              <a:rPr lang="es-ES" sz="2800" dirty="0"/>
              <a:t>, </a:t>
            </a:r>
            <a:r>
              <a:rPr lang="es-ES" sz="2800" dirty="0" err="1"/>
              <a:t>month</a:t>
            </a:r>
            <a:r>
              <a:rPr lang="es-ES" sz="2800" dirty="0"/>
              <a:t> and </a:t>
            </a:r>
            <a:r>
              <a:rPr lang="es-ES" sz="2800" dirty="0" err="1"/>
              <a:t>day</a:t>
            </a:r>
            <a:r>
              <a:rPr lang="es-ES" sz="2800" dirty="0"/>
              <a:t> </a:t>
            </a:r>
            <a:r>
              <a:rPr lang="es-ES" sz="2800" dirty="0" err="1"/>
              <a:t>based</a:t>
            </a:r>
            <a:r>
              <a:rPr lang="es-ES" sz="2800" dirty="0"/>
              <a:t> </a:t>
            </a:r>
            <a:r>
              <a:rPr lang="es-ES" sz="2800" dirty="0" err="1"/>
              <a:t>on</a:t>
            </a:r>
            <a:r>
              <a:rPr lang="es-ES" sz="2800" dirty="0"/>
              <a:t> CASE NUMBER.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Cleaning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null</a:t>
            </a:r>
            <a:r>
              <a:rPr lang="es-ES" sz="2800" dirty="0"/>
              <a:t> </a:t>
            </a:r>
            <a:r>
              <a:rPr lang="es-ES" sz="2800" dirty="0" err="1"/>
              <a:t>elements</a:t>
            </a:r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Standardize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activities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Unified</a:t>
            </a:r>
            <a:r>
              <a:rPr lang="es-ES" sz="2800" dirty="0"/>
              <a:t> </a:t>
            </a:r>
            <a:r>
              <a:rPr lang="es-ES" sz="2800" dirty="0" err="1"/>
              <a:t>countries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AGE, SEX and FATAL </a:t>
            </a:r>
            <a:r>
              <a:rPr lang="es-ES" sz="2800" dirty="0" err="1"/>
              <a:t>fields</a:t>
            </a:r>
            <a:r>
              <a:rPr lang="es-ES" sz="2800" dirty="0"/>
              <a:t> </a:t>
            </a:r>
            <a:r>
              <a:rPr lang="es-ES" sz="2800" dirty="0" err="1"/>
              <a:t>have</a:t>
            </a:r>
            <a:r>
              <a:rPr lang="es-ES" sz="2800" dirty="0"/>
              <a:t> </a:t>
            </a:r>
            <a:r>
              <a:rPr lang="es-ES" sz="2800" dirty="0" err="1"/>
              <a:t>been</a:t>
            </a:r>
            <a:r>
              <a:rPr lang="es-ES" sz="2800" dirty="0"/>
              <a:t> </a:t>
            </a:r>
            <a:r>
              <a:rPr lang="es-ES" sz="2800" dirty="0" err="1"/>
              <a:t>filtered</a:t>
            </a:r>
            <a:r>
              <a:rPr lang="es-ES" sz="2800" dirty="0"/>
              <a:t> and </a:t>
            </a:r>
            <a:r>
              <a:rPr lang="es-ES" sz="2800" dirty="0" err="1"/>
              <a:t>cleaned</a:t>
            </a:r>
            <a:r>
              <a:rPr lang="es-ES" sz="2800" dirty="0"/>
              <a:t>. </a:t>
            </a:r>
            <a:r>
              <a:rPr lang="es-ES" sz="2800" dirty="0" err="1"/>
              <a:t>These</a:t>
            </a:r>
            <a:r>
              <a:rPr lang="es-ES" sz="2800" dirty="0"/>
              <a:t> </a:t>
            </a:r>
            <a:r>
              <a:rPr lang="es-ES" sz="2800" dirty="0" err="1"/>
              <a:t>fields</a:t>
            </a:r>
            <a:r>
              <a:rPr lang="es-ES" sz="2800" dirty="0"/>
              <a:t> are </a:t>
            </a:r>
            <a:r>
              <a:rPr lang="es-ES" sz="2800" dirty="0" err="1"/>
              <a:t>necessary</a:t>
            </a:r>
            <a:r>
              <a:rPr lang="es-ES" sz="2800" dirty="0"/>
              <a:t> </a:t>
            </a:r>
            <a:r>
              <a:rPr lang="es-ES" sz="2800" dirty="0" err="1"/>
              <a:t>for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corresponding</a:t>
            </a:r>
            <a:r>
              <a:rPr lang="es-ES" sz="2800" dirty="0"/>
              <a:t> </a:t>
            </a:r>
            <a:r>
              <a:rPr lang="es-ES" sz="2800" dirty="0" err="1"/>
              <a:t>analysis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382284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Locate in </a:t>
            </a:r>
            <a:r>
              <a:rPr lang="es-ES" sz="2400" dirty="0" err="1"/>
              <a:t>which</a:t>
            </a:r>
            <a:r>
              <a:rPr lang="es-ES" sz="2400" dirty="0"/>
              <a:t> country </a:t>
            </a:r>
            <a:r>
              <a:rPr lang="es-ES" sz="2400" dirty="0" err="1"/>
              <a:t>most</a:t>
            </a:r>
            <a:r>
              <a:rPr lang="es-ES" sz="2400" dirty="0"/>
              <a:t> </a:t>
            </a:r>
            <a:r>
              <a:rPr lang="es-ES" sz="2400" dirty="0" err="1"/>
              <a:t>of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shark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take</a:t>
            </a:r>
            <a:r>
              <a:rPr lang="es-ES" sz="2400" dirty="0"/>
              <a:t> place.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70410" y="2866922"/>
            <a:ext cx="8779847" cy="361088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majority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are </a:t>
            </a:r>
            <a:r>
              <a:rPr lang="es-ES" dirty="0" err="1"/>
              <a:t>located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USA and Australia.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would</a:t>
            </a:r>
            <a:r>
              <a:rPr lang="es-ES" dirty="0"/>
              <a:t> be </a:t>
            </a:r>
            <a:r>
              <a:rPr lang="es-ES" dirty="0" err="1"/>
              <a:t>expected</a:t>
            </a:r>
            <a:r>
              <a:rPr lang="es-ES" dirty="0"/>
              <a:t> </a:t>
            </a:r>
            <a:r>
              <a:rPr lang="es-ES" dirty="0" err="1"/>
              <a:t>given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size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coastline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both</a:t>
            </a:r>
            <a:r>
              <a:rPr lang="es-ES" dirty="0"/>
              <a:t> </a:t>
            </a:r>
            <a:r>
              <a:rPr lang="es-ES" dirty="0" err="1"/>
              <a:t>countries</a:t>
            </a:r>
            <a:r>
              <a:rPr lang="es-ES" dirty="0"/>
              <a:t>, as </a:t>
            </a:r>
            <a:r>
              <a:rPr lang="es-ES" dirty="0" err="1"/>
              <a:t>well</a:t>
            </a:r>
            <a:r>
              <a:rPr lang="es-ES" dirty="0"/>
              <a:t> as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ecosystem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located</a:t>
            </a:r>
            <a:r>
              <a:rPr lang="es-ES" dirty="0"/>
              <a:t> in </a:t>
            </a:r>
            <a:r>
              <a:rPr lang="es-ES" dirty="0" err="1"/>
              <a:t>these</a:t>
            </a:r>
            <a:r>
              <a:rPr lang="es-ES" dirty="0"/>
              <a:t> </a:t>
            </a:r>
            <a:r>
              <a:rPr lang="es-ES" dirty="0" err="1"/>
              <a:t>countries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4157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know</a:t>
            </a:r>
            <a:r>
              <a:rPr lang="es-ES" sz="2400" dirty="0"/>
              <a:t>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gender</a:t>
            </a:r>
            <a:r>
              <a:rPr lang="es-ES" sz="2400" dirty="0"/>
              <a:t>/</a:t>
            </a:r>
            <a:r>
              <a:rPr lang="es-ES" sz="2400" dirty="0" err="1"/>
              <a:t>age</a:t>
            </a:r>
            <a:r>
              <a:rPr lang="es-ES" sz="2400" dirty="0"/>
              <a:t> </a:t>
            </a:r>
            <a:r>
              <a:rPr lang="es-ES" sz="2400" dirty="0" err="1"/>
              <a:t>is</a:t>
            </a:r>
            <a:r>
              <a:rPr lang="es-ES" sz="2400" dirty="0"/>
              <a:t> </a:t>
            </a:r>
            <a:r>
              <a:rPr lang="es-ES" sz="2400" dirty="0" err="1"/>
              <a:t>mainly</a:t>
            </a:r>
            <a:r>
              <a:rPr lang="es-ES" sz="2400" dirty="0"/>
              <a:t> </a:t>
            </a:r>
            <a:r>
              <a:rPr lang="es-ES" sz="2400" dirty="0" err="1"/>
              <a:t>attacked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3472" y="2743819"/>
            <a:ext cx="8779847" cy="335859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male </a:t>
            </a:r>
            <a:r>
              <a:rPr lang="es-ES" dirty="0" err="1"/>
              <a:t>victims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clearly</a:t>
            </a:r>
            <a:r>
              <a:rPr lang="es-ES" dirty="0"/>
              <a:t> 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than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female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targeted</a:t>
            </a:r>
            <a:r>
              <a:rPr lang="es-ES" dirty="0"/>
              <a:t> </a:t>
            </a:r>
            <a:r>
              <a:rPr lang="es-ES" dirty="0" err="1"/>
              <a:t>age</a:t>
            </a:r>
            <a:r>
              <a:rPr lang="es-ES" dirty="0"/>
              <a:t> </a:t>
            </a:r>
            <a:r>
              <a:rPr lang="es-ES" dirty="0" err="1"/>
              <a:t>range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rather</a:t>
            </a:r>
            <a:r>
              <a:rPr lang="es-ES" dirty="0"/>
              <a:t> </a:t>
            </a:r>
            <a:r>
              <a:rPr lang="es-ES" dirty="0" err="1"/>
              <a:t>young</a:t>
            </a:r>
            <a:r>
              <a:rPr lang="es-ES" dirty="0"/>
              <a:t> (</a:t>
            </a:r>
            <a:r>
              <a:rPr lang="es-ES" dirty="0" err="1"/>
              <a:t>around</a:t>
            </a:r>
            <a:r>
              <a:rPr lang="es-ES" dirty="0"/>
              <a:t> 15-25 </a:t>
            </a:r>
            <a:r>
              <a:rPr lang="es-ES" dirty="0" err="1"/>
              <a:t>years</a:t>
            </a:r>
            <a:r>
              <a:rPr lang="es-ES" dirty="0"/>
              <a:t> </a:t>
            </a:r>
            <a:r>
              <a:rPr lang="es-ES" dirty="0" err="1"/>
              <a:t>old</a:t>
            </a:r>
            <a:r>
              <a:rPr lang="es-ES" dirty="0"/>
              <a:t>)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5608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know</a:t>
            </a:r>
            <a:r>
              <a:rPr lang="es-ES" sz="2400" dirty="0"/>
              <a:t>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gender</a:t>
            </a:r>
            <a:r>
              <a:rPr lang="es-ES" sz="2400" dirty="0"/>
              <a:t> and </a:t>
            </a:r>
            <a:r>
              <a:rPr lang="es-ES" sz="2400" dirty="0" err="1"/>
              <a:t>age</a:t>
            </a:r>
            <a:r>
              <a:rPr lang="es-ES" sz="2400" dirty="0"/>
              <a:t> </a:t>
            </a:r>
            <a:r>
              <a:rPr lang="es-ES" sz="2400" dirty="0" err="1"/>
              <a:t>is</a:t>
            </a:r>
            <a:r>
              <a:rPr lang="es-ES" sz="2400" dirty="0"/>
              <a:t> </a:t>
            </a:r>
            <a:r>
              <a:rPr lang="es-ES" sz="2400" dirty="0" err="1"/>
              <a:t>mainly</a:t>
            </a:r>
            <a:r>
              <a:rPr lang="es-ES" sz="2400" dirty="0"/>
              <a:t> </a:t>
            </a:r>
            <a:r>
              <a:rPr lang="es-ES" sz="2400" dirty="0" err="1"/>
              <a:t>attacked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51160" y="2761621"/>
            <a:ext cx="8574922" cy="343207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81%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are </a:t>
            </a:r>
            <a:r>
              <a:rPr lang="es-ES" dirty="0" err="1"/>
              <a:t>unprovoked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, so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deduced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shark</a:t>
            </a:r>
            <a:r>
              <a:rPr lang="es-ES" dirty="0"/>
              <a:t> </a:t>
            </a:r>
            <a:r>
              <a:rPr lang="es-ES" dirty="0" err="1"/>
              <a:t>defends</a:t>
            </a:r>
            <a:r>
              <a:rPr lang="es-ES" dirty="0"/>
              <a:t> </a:t>
            </a:r>
            <a:r>
              <a:rPr lang="es-ES" dirty="0" err="1"/>
              <a:t>itself</a:t>
            </a:r>
            <a:r>
              <a:rPr lang="es-ES" dirty="0"/>
              <a:t> in case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confusion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surprise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1437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analyze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from</a:t>
            </a:r>
            <a:r>
              <a:rPr lang="es-ES" sz="2400" dirty="0"/>
              <a:t> 1900 </a:t>
            </a:r>
            <a:r>
              <a:rPr lang="es-ES" sz="2400" dirty="0" err="1"/>
              <a:t>to</a:t>
            </a:r>
            <a:r>
              <a:rPr lang="es-ES" sz="2400" dirty="0"/>
              <a:t> 2018.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05001" y="2806209"/>
            <a:ext cx="8877972" cy="311332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see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evolution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take</a:t>
            </a:r>
            <a:r>
              <a:rPr lang="es-ES" dirty="0"/>
              <a:t> </a:t>
            </a:r>
            <a:r>
              <a:rPr lang="es-ES" dirty="0" err="1"/>
              <a:t>into</a:t>
            </a:r>
            <a:r>
              <a:rPr lang="es-ES" dirty="0"/>
              <a:t> </a:t>
            </a:r>
            <a:r>
              <a:rPr lang="es-ES" dirty="0" err="1"/>
              <a:t>account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evaluate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records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Clear </a:t>
            </a:r>
            <a:r>
              <a:rPr lang="es-ES" dirty="0" err="1"/>
              <a:t>increase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2000s.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3054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High </a:t>
            </a:r>
            <a:r>
              <a:rPr lang="es-ES" sz="2400" dirty="0" err="1"/>
              <a:t>increase</a:t>
            </a:r>
            <a:r>
              <a:rPr lang="es-ES" sz="2400" dirty="0"/>
              <a:t> </a:t>
            </a:r>
            <a:r>
              <a:rPr lang="es-ES" sz="2400" dirty="0" err="1"/>
              <a:t>since</a:t>
            </a:r>
            <a:r>
              <a:rPr lang="es-ES" sz="2400" dirty="0"/>
              <a:t> 2000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05001" y="2743819"/>
            <a:ext cx="8937720" cy="248269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Since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year</a:t>
            </a:r>
            <a:r>
              <a:rPr lang="es-ES" dirty="0"/>
              <a:t> 2000 </a:t>
            </a:r>
            <a:r>
              <a:rPr lang="es-ES" dirty="0" err="1"/>
              <a:t>there</a:t>
            </a:r>
            <a:r>
              <a:rPr lang="es-ES" dirty="0"/>
              <a:t> has </a:t>
            </a:r>
            <a:r>
              <a:rPr lang="es-ES" dirty="0" err="1"/>
              <a:t>been</a:t>
            </a:r>
            <a:r>
              <a:rPr lang="es-ES" dirty="0"/>
              <a:t> a considerable </a:t>
            </a:r>
            <a:r>
              <a:rPr lang="es-ES" dirty="0" err="1"/>
              <a:t>increase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</a:t>
            </a:r>
            <a:r>
              <a:rPr lang="es-ES" dirty="0" err="1"/>
              <a:t>recorded</a:t>
            </a:r>
            <a:r>
              <a:rPr lang="es-ES" dirty="0"/>
              <a:t> (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follow</a:t>
            </a:r>
            <a:r>
              <a:rPr lang="es-ES" dirty="0"/>
              <a:t>-ups </a:t>
            </a:r>
            <a:r>
              <a:rPr lang="es-ES" dirty="0" err="1"/>
              <a:t>or</a:t>
            </a:r>
            <a:r>
              <a:rPr lang="es-ES" dirty="0"/>
              <a:t> more </a:t>
            </a:r>
            <a:r>
              <a:rPr lang="es-ES" dirty="0" err="1"/>
              <a:t>attacks</a:t>
            </a:r>
            <a:r>
              <a:rPr lang="es-E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7569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analyze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activities</a:t>
            </a:r>
            <a:r>
              <a:rPr lang="es-ES" sz="2400" dirty="0"/>
              <a:t> in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most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tend</a:t>
            </a:r>
            <a:r>
              <a:rPr lang="es-ES" sz="2400" dirty="0"/>
              <a:t> </a:t>
            </a:r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occur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63756" y="2881682"/>
            <a:ext cx="8989360" cy="299645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activities</a:t>
            </a:r>
            <a:r>
              <a:rPr lang="es-ES" dirty="0"/>
              <a:t> </a:t>
            </a:r>
            <a:r>
              <a:rPr lang="es-ES" dirty="0" err="1"/>
              <a:t>practiced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 are </a:t>
            </a:r>
            <a:r>
              <a:rPr lang="es-ES" dirty="0" err="1"/>
              <a:t>swimming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bathing</a:t>
            </a:r>
            <a:r>
              <a:rPr lang="es-ES" dirty="0"/>
              <a:t>, and </a:t>
            </a:r>
            <a:r>
              <a:rPr lang="es-ES" dirty="0" err="1"/>
              <a:t>surfing</a:t>
            </a:r>
            <a:r>
              <a:rPr lang="es-ES" dirty="0"/>
              <a:t> </a:t>
            </a:r>
            <a:r>
              <a:rPr lang="es-ES" dirty="0" err="1"/>
              <a:t>sports</a:t>
            </a:r>
            <a:r>
              <a:rPr lang="es-ES" dirty="0"/>
              <a:t>.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sports</a:t>
            </a:r>
            <a:r>
              <a:rPr lang="es-ES" dirty="0"/>
              <a:t> </a:t>
            </a:r>
            <a:r>
              <a:rPr lang="es-ES" dirty="0" err="1"/>
              <a:t>practices</a:t>
            </a:r>
            <a:r>
              <a:rPr lang="es-ES" dirty="0"/>
              <a:t> </a:t>
            </a:r>
            <a:r>
              <a:rPr lang="es-ES" dirty="0" err="1"/>
              <a:t>may</a:t>
            </a:r>
            <a:r>
              <a:rPr lang="es-ES" dirty="0"/>
              <a:t> be </a:t>
            </a:r>
            <a:r>
              <a:rPr lang="es-ES" dirty="0" err="1"/>
              <a:t>related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age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11497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{7C728FF1-E6D8-3E47-96A8-20FC5D50B9E1}tf10001122</Template>
  <TotalTime>926</TotalTime>
  <Words>338</Words>
  <Application>Microsoft Macintosh PowerPoint</Application>
  <PresentationFormat>Panorámica</PresentationFormat>
  <Paragraphs>33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Circuito</vt:lpstr>
      <vt:lpstr>SHARK ATTACKS</vt:lpstr>
      <vt:lpstr>INTRODUCTION</vt:lpstr>
      <vt:lpstr>DATA CLEANING</vt:lpstr>
      <vt:lpstr>HYPOTHESIS</vt:lpstr>
      <vt:lpstr>HYPOTHESIS</vt:lpstr>
      <vt:lpstr>HYPOTHESIS</vt:lpstr>
      <vt:lpstr>HYPOTHESIS</vt:lpstr>
      <vt:lpstr>HYPOTHESIS</vt:lpstr>
      <vt:lpstr>HYPOTHESIS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SHARK ATTACKS</dc:title>
  <dc:creator>Microsoft Office User</dc:creator>
  <cp:lastModifiedBy>Microsoft Office User</cp:lastModifiedBy>
  <cp:revision>3</cp:revision>
  <dcterms:created xsi:type="dcterms:W3CDTF">2023-10-23T14:36:32Z</dcterms:created>
  <dcterms:modified xsi:type="dcterms:W3CDTF">2023-10-24T07:04:52Z</dcterms:modified>
</cp:coreProperties>
</file>

<file path=docProps/thumbnail.jpeg>
</file>